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9E391-4DF2-9932-0B74-644BB7542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8BA68A-9B4B-6EE4-AD10-7A63814CA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BD0EB-FC99-452D-8C7C-1FE62DFA9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1B32E-E2EC-D3AC-810A-1828379B5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D7B4A-B2D9-4095-42DB-D74728F09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369542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78B6B-204F-903D-9AAE-2B4C1538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3A12D-12B9-BBF2-4168-174FE9C58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442E8-BD15-3FC0-CB41-BFA421CD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8DAFD-F2AE-A128-2902-C7D61D980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94AA8-2782-E990-544E-A4221609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04142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368F1-E0B7-E348-4636-13BE45E299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C6EFA-4477-6DA5-BA8F-E0C56BA8A7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A1337-E8FC-AC6B-575D-560BB8647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EB7951-A9C7-1E3B-B8DC-AEC85E36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5AF13-41E7-EE98-240C-A5FB8CFC3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8657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6ABB3-A662-C7AC-077E-A2B0B5129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B52EA-106F-B36B-587D-DC46405F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DC0D7-007D-1F4C-F981-707C2A7DE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97116-2ECB-5874-BBED-D06C39906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6B6E4-9397-032B-EEAE-5F8FB9502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547255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C5B4F-E1C4-F96E-3FDC-353C845E6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58EC1-E334-55AE-DE6A-CC62DF539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BF719-7A34-D21A-B275-2B3100ACC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9A1CF-C2F6-5F35-CC10-AEF0ED76A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C67DB-DBB2-C693-0552-A38BCFD0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47484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2821F-20BC-40B0-4D5D-0BB581ABB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C73B1-61B7-CBB4-76FB-09A3E76EE8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E54079-E69A-9FDB-E059-4F51D7684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0D2A08-6132-98CB-F400-6883B1F56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D5216-4C21-78BA-3B94-9A377813C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E5421-A43D-792B-9F85-57A3EA0D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8921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0332E-99CE-BF79-71AE-6BE5F4BEF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CB1D0-CA81-440F-5EE4-F35744FD1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44349A-809E-8627-A570-71B696227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697062-A818-BA38-6399-21BF7A72E7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11FD3C-E032-6A85-3317-AB9EFB2B2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6A85CF-AF62-3585-2B50-C3E5522E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22FFB9-DDDA-F37E-9086-D3E328E5A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B08B39-3FE2-2EAC-6052-1153AAF1A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44970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ED769-F1DD-39E2-F1B6-EA4EA57D1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4463CE-FD34-CE62-77F5-CE60690A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6CF67-432A-F5FE-B75E-732E8ACCD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8D5E3F-7E96-DF6E-17D2-8699C8D8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865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C7A8C2-E138-6917-1363-732709123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45B62-C8D2-DECA-9266-F39CEFF7E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8D8F40-2E4D-31A3-1BFD-86FB7C4E5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2832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AF2B8-2B38-5356-3229-EAEFD5F0F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00056-5266-D9A3-3C05-835B9EC82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25D18D-622B-6BB7-4F36-43B8C46FC1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1A3F97-DE89-8371-505E-83607E01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2958B-88BC-E506-165E-55AEAD393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1DC2A5-B14A-561D-0C90-3B38E6EB6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4780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B17B2-3BFE-EBF0-3DE6-9C35F71E7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DE539E-54E3-1138-7AB6-0FBC4BADE2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7E7E7-86B9-9FA1-39B0-6E5C8F1D78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E297F0-EB17-A716-3FE9-ADEE05178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C6CB3-23B7-22DD-3118-37D7B0119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AAE34-5EE2-7182-69C6-32C00A628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54268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275F98-4B0C-1C33-4F95-87087333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93AD1-0F51-6B81-1137-0DAEDA5601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4DF3E-4E74-31B9-C6E8-A7FEC02415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B3D644-43F9-455E-942C-02A991B9CC32}" type="datetimeFigureOut">
              <a:rPr lang="en-FI" smtClean="0"/>
              <a:t>31/03/2026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FF429-8434-C409-6053-9E0B4EB33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0C0EB-E4E6-7FD8-D6B6-CE8B2E9A9E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114EA4-568E-4B6E-9712-DC4615E4EAFD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746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A60AA-9E6A-3147-0900-DCE914F1DC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F035E3-0B62-96FF-2B86-044816115E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607784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Susanna Lämsä</dc:creator>
  <cp:lastModifiedBy>Susanna Lämsä</cp:lastModifiedBy>
  <cp:revision>1</cp:revision>
  <dcterms:created xsi:type="dcterms:W3CDTF">2026-03-31T09:55:12Z</dcterms:created>
  <dcterms:modified xsi:type="dcterms:W3CDTF">2026-03-31T09:55:13Z</dcterms:modified>
</cp:coreProperties>
</file>